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56" name="Shape 5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6" name="Shape 8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Shape 8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jonasdero.deviantart.com/art/Oak-s-Crossing-24482110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Group 6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DMT-V</a:t>
            </a: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Player Attributes &amp; Level System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Balance is key!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is t</a:t>
            </a:r>
            <a:r>
              <a:rPr lang="en"/>
              <a:t>he best way to make the game fair yet somewhat difficult?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75" y="750612"/>
            <a:ext cx="3000724" cy="179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76" y="750600"/>
            <a:ext cx="2977524" cy="17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197450" y="155200"/>
            <a:ext cx="46143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Multiplayer Prototype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0" y="2166000"/>
            <a:ext cx="394199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1.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414899" y="2166000"/>
            <a:ext cx="394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2.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400" y="2706624"/>
            <a:ext cx="7545201" cy="23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423228" y="4631200"/>
            <a:ext cx="376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3.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677025" y="444500"/>
            <a:ext cx="246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chemeClr val="lt2"/>
              </a:buClr>
              <a:buSzPct val="100000"/>
              <a:buChar char="●"/>
            </a:pPr>
            <a:r>
              <a:rPr lang="en" sz="1600">
                <a:solidFill>
                  <a:schemeClr val="lt2"/>
                </a:solidFill>
              </a:rPr>
              <a:t>Just synchronizes sessions</a:t>
            </a:r>
          </a:p>
          <a:p>
            <a:pPr indent="-330200" lvl="0" marL="457200" rtl="0">
              <a:spcBef>
                <a:spcPts val="0"/>
              </a:spcBef>
              <a:buClr>
                <a:schemeClr val="lt2"/>
              </a:buClr>
              <a:buSzPct val="100000"/>
              <a:buChar char="●"/>
            </a:pPr>
            <a:r>
              <a:rPr lang="en" sz="1600">
                <a:solidFill>
                  <a:schemeClr val="lt2"/>
                </a:solidFill>
              </a:rPr>
              <a:t>Requires both client and server to “Join” almost simultaneously</a:t>
            </a:r>
          </a:p>
          <a:p>
            <a:pPr indent="-330200" lvl="0" marL="457200" rtl="0">
              <a:spcBef>
                <a:spcPts val="0"/>
              </a:spcBef>
              <a:buClr>
                <a:schemeClr val="lt2"/>
              </a:buClr>
              <a:buSzPct val="100000"/>
              <a:buChar char="●"/>
            </a:pPr>
            <a:r>
              <a:rPr lang="en" sz="1600">
                <a:solidFill>
                  <a:schemeClr val="lt2"/>
                </a:solidFill>
              </a:rPr>
              <a:t>Camera views not correct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0" y="152400"/>
            <a:ext cx="8888126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180975" y="2428875"/>
            <a:ext cx="1914600" cy="2162100"/>
          </a:xfrm>
          <a:prstGeom prst="upArrowCallout">
            <a:avLst>
              <a:gd fmla="val 25000" name="adj1"/>
              <a:gd fmla="val 25000" name="adj2"/>
              <a:gd fmla="val 25000" name="adj3"/>
              <a:gd fmla="val 66667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 Multiplayer menu will link an event to this, e.g., pressing ‘M’ key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752975" y="3009900"/>
            <a:ext cx="1438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</a:rPr>
              <a:t>On Failure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4905450" y="390600"/>
            <a:ext cx="1438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</a:rPr>
              <a:t>Launch Map</a:t>
            </a:r>
          </a:p>
        </p:txBody>
      </p:sp>
      <p:sp>
        <p:nvSpPr>
          <p:cNvPr id="193" name="Shape 193"/>
          <p:cNvSpPr/>
          <p:nvPr/>
        </p:nvSpPr>
        <p:spPr>
          <a:xfrm>
            <a:off x="6729450" y="733425"/>
            <a:ext cx="2209800" cy="1971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572000" y="733425"/>
            <a:ext cx="2105100" cy="1085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424250" y="2000250"/>
            <a:ext cx="2000400" cy="1381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2152650" y="3638475"/>
            <a:ext cx="68592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Char char="●"/>
            </a:pPr>
            <a:r>
              <a:rPr lang="en" sz="1800">
                <a:solidFill>
                  <a:schemeClr val="lt2"/>
                </a:solidFill>
              </a:rPr>
              <a:t>The red box (Custom Event) might be tied to the Create a Lobby button on the main menu</a:t>
            </a:r>
          </a:p>
          <a:p>
            <a:pPr indent="-342900" lvl="0" marL="457200">
              <a:spcBef>
                <a:spcPts val="0"/>
              </a:spcBef>
              <a:buClr>
                <a:schemeClr val="lt2"/>
              </a:buClr>
              <a:buSzPct val="100000"/>
              <a:buChar char="●"/>
            </a:pPr>
            <a:r>
              <a:rPr lang="en" sz="1800">
                <a:solidFill>
                  <a:schemeClr val="lt2"/>
                </a:solidFill>
              </a:rPr>
              <a:t>Host creates a session, and upon success, launches the map with the option to listen for other players to join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7058100" y="857325"/>
            <a:ext cx="14382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</a:rPr>
              <a:t>Print Success String to View 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65000" y="11880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Ro, Jonas. “Oak’s Crossing.” </a:t>
            </a:r>
            <a:r>
              <a:rPr i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DeviantArt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2011,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http://jonasdero.deviantart.com/art/Oak-s-Crossing-244821108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Ro, Jonas. “Temple Ruins.” </a:t>
            </a:r>
            <a:r>
              <a:rPr i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DeviantArt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2012, http://jonasdero.deviantart.com/art/Temple-Ruins-326743176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Kingdom Hearts II.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Square Enix Holdings. 2005. Video game.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Spiller, Alyn. “Dungeon Passage.” </a:t>
            </a:r>
            <a:r>
              <a:rPr i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DeviantArt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2012, http://alynspiller.deviantart.com/art/Dungeon-Passage-280728956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GUI and HUD Development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59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Graphical User Interface (GUI):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Representative of the atmosphere we want in the game.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Quality of GUI is not easily measured; it’s more personal opinion. However, some things can be measured (e.g.., how many clicks to start a game, advanced options readily available, etc.)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Heads-Up Display (HUD):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Shown on each player’s screen while the game is in progress.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Displays the most important information about the player’s character, teammates, and overall environment. 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Minimal enough not to cover the entire screen, yet still informative of the gameplay status.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60225" y="1539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Main Screen</a:t>
            </a:r>
          </a:p>
        </p:txBody>
      </p:sp>
      <p:pic>
        <p:nvPicPr>
          <p:cNvPr descr="1 MainScreen.pn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475" y="772250"/>
            <a:ext cx="679009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1281675" y="4535000"/>
            <a:ext cx="667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Spiller, Alyn. “Dungeon Passage.” </a:t>
            </a:r>
            <a:r>
              <a:rPr i="1" lang="en">
                <a:solidFill>
                  <a:srgbClr val="FFFFFF"/>
                </a:solidFill>
              </a:rPr>
              <a:t>DeviantArt</a:t>
            </a:r>
            <a:r>
              <a:rPr lang="en">
                <a:solidFill>
                  <a:srgbClr val="FFFFFF"/>
                </a:solidFill>
              </a:rPr>
              <a:t>. 2012, http://alynspiller.deviantart.com/art/Dungeon-Passage-280728956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12" y="1733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Game Lobby as Host</a:t>
            </a:r>
          </a:p>
        </p:txBody>
      </p:sp>
      <p:pic>
        <p:nvPicPr>
          <p:cNvPr descr="2 LobbyScreen (1).png"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200" y="707175"/>
            <a:ext cx="679363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1281675" y="4535000"/>
            <a:ext cx="667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 Ro, Jonas</a:t>
            </a:r>
            <a:r>
              <a:rPr lang="en">
                <a:solidFill>
                  <a:srgbClr val="FFFFFF"/>
                </a:solidFill>
              </a:rPr>
              <a:t>. “Temple Ruins.” </a:t>
            </a:r>
            <a:r>
              <a:rPr i="1" lang="en">
                <a:solidFill>
                  <a:srgbClr val="FFFFFF"/>
                </a:solidFill>
              </a:rPr>
              <a:t>DeviantArt</a:t>
            </a:r>
            <a:r>
              <a:rPr lang="en">
                <a:solidFill>
                  <a:srgbClr val="FFFFFF"/>
                </a:solidFill>
              </a:rPr>
              <a:t>. 2012, </a:t>
            </a:r>
            <a:r>
              <a:rPr lang="en">
                <a:solidFill>
                  <a:srgbClr val="FFFFFF"/>
                </a:solidFill>
              </a:rPr>
              <a:t>http://jonasdero.deviantart.com/art/Temple-Ruins-326743176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1733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New Game Screen as Host</a:t>
            </a:r>
          </a:p>
        </p:txBody>
      </p:sp>
      <p:pic>
        <p:nvPicPr>
          <p:cNvPr descr="3 NewGameScreen.png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625" y="746000"/>
            <a:ext cx="666675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1281675" y="4535000"/>
            <a:ext cx="667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 Ro, Jonas. “Oak’s Crossing.” </a:t>
            </a:r>
            <a:r>
              <a:rPr i="1" lang="en">
                <a:solidFill>
                  <a:srgbClr val="FFFFFF"/>
                </a:solidFill>
              </a:rPr>
              <a:t>DeviantArt</a:t>
            </a:r>
            <a:r>
              <a:rPr lang="en">
                <a:solidFill>
                  <a:srgbClr val="FFFFFF"/>
                </a:solidFill>
              </a:rPr>
              <a:t>. 2011, </a:t>
            </a:r>
            <a:r>
              <a:rPr lang="en">
                <a:solidFill>
                  <a:srgbClr val="FFFFFF"/>
                </a:solidFill>
              </a:rPr>
              <a:t>http://jonasdero.deviantart.com/art/Oak-s-Crossing-244821108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1539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Heads-Up Display (Example)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775100"/>
            <a:ext cx="679284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1290725" y="4644575"/>
            <a:ext cx="6677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FFFFFF"/>
                </a:solidFill>
              </a:rPr>
              <a:t>Kingdom Hearts II.</a:t>
            </a:r>
            <a:r>
              <a:rPr lang="en">
                <a:solidFill>
                  <a:srgbClr val="FFFFFF"/>
                </a:solidFill>
              </a:rPr>
              <a:t> Square Enix Holdings. 2005. Video game.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Town level without map textures 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37" y="1152475"/>
            <a:ext cx="70349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Player movement and attack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99" y="1377776"/>
            <a:ext cx="3772575" cy="27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800" y="1377775"/>
            <a:ext cx="3261349" cy="271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Characters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ge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412" y="1152475"/>
            <a:ext cx="203718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2240262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9337" y="1152471"/>
            <a:ext cx="2002962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779175" y="4584475"/>
            <a:ext cx="1305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Knight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3553425" y="4584475"/>
            <a:ext cx="1933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Mage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7291125" y="4568875"/>
            <a:ext cx="1079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Archer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